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159.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Kei Hong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Cingpa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016110"/>
            <a:ext cx="12191999" cy="2923395"/>
          </a:xfrm>
        </p:spPr>
        <p:txBody>
          <a:bodyPr>
            <a:normAutofit/>
          </a:bodyPr>
          <a:lstStyle/>
          <a:p>
            <a:r>
              <a:rPr lang="en-US" sz="3600" dirty="0"/>
              <a:t>The Lord is My Shepherd</a:t>
            </a:r>
          </a:p>
          <a:p>
            <a:r>
              <a:rPr lang="en-US" sz="3600" dirty="0"/>
              <a:t>Late 23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Eb</a:t>
            </a:r>
          </a:p>
          <a:p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cingpa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bangmahka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Lonona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lumsak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dam kiang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hi. </a:t>
            </a:r>
          </a:p>
          <a:p>
            <a:pPr marL="0" indent="0">
              <a:buNone/>
            </a:pPr>
            <a:endParaRPr lang="en-US" sz="239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dimsak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tonpih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tawnsak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6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min ding a hi. </a:t>
            </a:r>
          </a:p>
          <a:p>
            <a:pPr marL="0" indent="0">
              <a:buNone/>
            </a:pPr>
            <a:endParaRPr lang="en-US" sz="4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guam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nawk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het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molhtum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Na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ciangkhut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Kei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lungmuangsak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galte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-ah, An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veve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sathau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nilhsak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Ka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dimleet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khan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Pasian’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tawntungin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224119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175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159. Topa in Kei Hong Cingpa Hi  </vt:lpstr>
      <vt:lpstr>1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2018-10-16T06:36:01Z</dcterms:modified>
</cp:coreProperties>
</file>